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6" r:id="rId1"/>
  </p:sldMasterIdLst>
  <p:notesMasterIdLst>
    <p:notesMasterId r:id="rId4"/>
  </p:notesMasterIdLst>
  <p:sldIdLst>
    <p:sldId id="260" r:id="rId2"/>
    <p:sldId id="261" r:id="rId3"/>
  </p:sldIdLst>
  <p:sldSz cx="7775575" cy="10907713"/>
  <p:notesSz cx="6888163" cy="1002030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220F"/>
    <a:srgbClr val="40210F"/>
    <a:srgbClr val="006834"/>
    <a:srgbClr val="E94708"/>
    <a:srgbClr val="906E30"/>
    <a:srgbClr val="82582D"/>
    <a:srgbClr val="A4723A"/>
    <a:srgbClr val="664724"/>
    <a:srgbClr val="645226"/>
    <a:srgbClr val="64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00" d="100"/>
          <a:sy n="100" d="100"/>
        </p:scale>
        <p:origin x="-972" y="1764"/>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84870" cy="502755"/>
          </a:xfrm>
          <a:prstGeom prst="rect">
            <a:avLst/>
          </a:prstGeom>
        </p:spPr>
        <p:txBody>
          <a:bodyPr vert="horz" lIns="92453" tIns="46227" rIns="92453" bIns="46227" rtlCol="0"/>
          <a:lstStyle>
            <a:lvl1pPr algn="l">
              <a:defRPr sz="1100"/>
            </a:lvl1pPr>
          </a:lstStyle>
          <a:p>
            <a:endParaRPr kumimoji="1" lang="ja-JP" altLang="en-US"/>
          </a:p>
        </p:txBody>
      </p:sp>
      <p:sp>
        <p:nvSpPr>
          <p:cNvPr id="3" name="日付プレースホルダー 2"/>
          <p:cNvSpPr>
            <a:spLocks noGrp="1"/>
          </p:cNvSpPr>
          <p:nvPr>
            <p:ph type="dt" idx="1"/>
          </p:nvPr>
        </p:nvSpPr>
        <p:spPr>
          <a:xfrm>
            <a:off x="3901701" y="0"/>
            <a:ext cx="2984870" cy="502755"/>
          </a:xfrm>
          <a:prstGeom prst="rect">
            <a:avLst/>
          </a:prstGeom>
        </p:spPr>
        <p:txBody>
          <a:bodyPr vert="horz" lIns="92453" tIns="46227" rIns="92453" bIns="46227" rtlCol="0"/>
          <a:lstStyle>
            <a:lvl1pPr algn="r">
              <a:defRPr sz="1100"/>
            </a:lvl1pPr>
          </a:lstStyle>
          <a:p>
            <a:fld id="{70F99883-74AE-4A2C-81B7-5B86A08198C0}" type="datetimeFigureOut">
              <a:rPr kumimoji="1" lang="ja-JP" altLang="en-US" smtClean="0"/>
              <a:t>2020/12/18</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4550"/>
          </a:xfrm>
          <a:prstGeom prst="rect">
            <a:avLst/>
          </a:prstGeom>
          <a:noFill/>
          <a:ln w="12700">
            <a:solidFill>
              <a:prstClr val="black"/>
            </a:solidFill>
          </a:ln>
        </p:spPr>
        <p:txBody>
          <a:bodyPr vert="horz" lIns="92453" tIns="46227" rIns="92453" bIns="46227" rtlCol="0" anchor="ctr"/>
          <a:lstStyle/>
          <a:p>
            <a:endParaRPr lang="ja-JP" altLang="en-US"/>
          </a:p>
        </p:txBody>
      </p:sp>
      <p:sp>
        <p:nvSpPr>
          <p:cNvPr id="5" name="ノート プレースホルダー 4"/>
          <p:cNvSpPr>
            <a:spLocks noGrp="1"/>
          </p:cNvSpPr>
          <p:nvPr>
            <p:ph type="body" sz="quarter" idx="3"/>
          </p:nvPr>
        </p:nvSpPr>
        <p:spPr>
          <a:xfrm>
            <a:off x="688817" y="4822270"/>
            <a:ext cx="5510530" cy="3945493"/>
          </a:xfrm>
          <a:prstGeom prst="rect">
            <a:avLst/>
          </a:prstGeom>
        </p:spPr>
        <p:txBody>
          <a:bodyPr vert="horz" lIns="92453" tIns="46227" rIns="92453" bIns="4622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7549"/>
            <a:ext cx="2984870" cy="502754"/>
          </a:xfrm>
          <a:prstGeom prst="rect">
            <a:avLst/>
          </a:prstGeom>
        </p:spPr>
        <p:txBody>
          <a:bodyPr vert="horz" lIns="92453" tIns="46227" rIns="92453" bIns="4622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01701" y="9517549"/>
            <a:ext cx="2984870" cy="502754"/>
          </a:xfrm>
          <a:prstGeom prst="rect">
            <a:avLst/>
          </a:prstGeom>
        </p:spPr>
        <p:txBody>
          <a:bodyPr vert="horz" lIns="92453" tIns="46227" rIns="92453" bIns="46227"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12/18/2020</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6.emf"/><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emf"/><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emf"/><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正方形/長方形 1"/>
          <p:cNvSpPr/>
          <p:nvPr/>
        </p:nvSpPr>
        <p:spPr>
          <a:xfrm>
            <a:off x="0" y="0"/>
            <a:ext cx="7775575" cy="1090771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MS PGothic" pitchFamily="34" charset="-128"/>
              <a:ea typeface="MS PGothic" pitchFamily="34" charset="-128"/>
            </a:endParaRPr>
          </a:p>
        </p:txBody>
      </p:sp>
      <p:sp>
        <p:nvSpPr>
          <p:cNvPr id="3" name="正方形/長方形 2"/>
          <p:cNvSpPr/>
          <p:nvPr/>
        </p:nvSpPr>
        <p:spPr>
          <a:xfrm>
            <a:off x="107950" y="107950"/>
            <a:ext cx="7559675" cy="1069181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MS PGothic" pitchFamily="34" charset="-128"/>
              <a:ea typeface="MS PGothic" pitchFamily="34" charset="-128"/>
            </a:endParaRPr>
          </a:p>
        </p:txBody>
      </p:sp>
      <p:sp>
        <p:nvSpPr>
          <p:cNvPr id="4" name="正方形/長方形 3"/>
          <p:cNvSpPr/>
          <p:nvPr/>
        </p:nvSpPr>
        <p:spPr>
          <a:xfrm>
            <a:off x="179388" y="179388"/>
            <a:ext cx="7416800" cy="10548937"/>
          </a:xfrm>
          <a:prstGeom prst="rect">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latin typeface="MS PGothic" pitchFamily="34" charset="-128"/>
              <a:ea typeface="MS PGothic" pitchFamily="34" charset="-128"/>
            </a:endParaRPr>
          </a:p>
        </p:txBody>
      </p:sp>
      <p:cxnSp>
        <p:nvCxnSpPr>
          <p:cNvPr id="8" name="直線矢印コネクタ 7"/>
          <p:cNvCxnSpPr/>
          <p:nvPr/>
        </p:nvCxnSpPr>
        <p:spPr>
          <a:xfrm flipV="1">
            <a:off x="125413" y="7237413"/>
            <a:ext cx="7542212" cy="22225"/>
          </a:xfrm>
          <a:prstGeom prst="straightConnector1">
            <a:avLst/>
          </a:prstGeom>
          <a:ln w="3810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flipV="1">
            <a:off x="193675" y="10188575"/>
            <a:ext cx="7345363" cy="33338"/>
          </a:xfrm>
          <a:prstGeom prst="straightConnector1">
            <a:avLst/>
          </a:prstGeom>
          <a:ln w="3810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22225" y="4989513"/>
            <a:ext cx="7777163"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1" name="PubRRectCallout"/>
          <p:cNvSpPr>
            <a:spLocks noEditPoints="1" noChangeArrowheads="1"/>
          </p:cNvSpPr>
          <p:nvPr/>
        </p:nvSpPr>
        <p:spPr bwMode="auto">
          <a:xfrm>
            <a:off x="1895475" y="2957513"/>
            <a:ext cx="3983038" cy="1903412"/>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solidFill>
            <a:schemeClr val="bg1"/>
          </a:solidFill>
          <a:ln w="25400">
            <a:solidFill>
              <a:schemeClr val="tx1"/>
            </a:solidFill>
            <a:miter lim="800000"/>
            <a:headEnd/>
            <a:tailEnd/>
          </a:ln>
          <a:effectLst>
            <a:outerShdw dist="107763" dir="2700000" algn="ctr" rotWithShape="0">
              <a:srgbClr val="808080"/>
            </a:outerShdw>
          </a:effectLst>
        </p:spPr>
        <p:txBody>
          <a:bodyPr/>
          <a:lstStyle/>
          <a:p>
            <a:pPr defTabSz="1017588" fontAlgn="base">
              <a:spcBef>
                <a:spcPct val="0"/>
              </a:spcBef>
              <a:spcAft>
                <a:spcPct val="0"/>
              </a:spcAft>
            </a:pPr>
            <a:r>
              <a:rPr lang="en-US" altLang="ja-JP" sz="2000" b="1">
                <a:solidFill>
                  <a:prstClr val="black"/>
                </a:solidFill>
                <a:latin typeface="MS PGothic" pitchFamily="34" charset="-128"/>
                <a:ea typeface="MS PGothic" pitchFamily="34" charset="-128"/>
              </a:rPr>
              <a:t>POINT1</a:t>
            </a:r>
          </a:p>
          <a:p>
            <a:pPr defTabSz="1017588" fontAlgn="base">
              <a:spcBef>
                <a:spcPct val="0"/>
              </a:spcBef>
              <a:spcAft>
                <a:spcPct val="0"/>
              </a:spcAft>
            </a:pPr>
            <a:endParaRPr lang="en-US" altLang="ja-JP" sz="1400">
              <a:solidFill>
                <a:prstClr val="black"/>
              </a:solidFill>
              <a:latin typeface="MS PGothic" pitchFamily="34" charset="-128"/>
              <a:ea typeface="MS PGothic" pitchFamily="34" charset="-128"/>
            </a:endParaRPr>
          </a:p>
          <a:p>
            <a:pPr defTabSz="1017588" fontAlgn="base">
              <a:spcBef>
                <a:spcPct val="0"/>
              </a:spcBef>
              <a:spcAft>
                <a:spcPct val="0"/>
              </a:spcAft>
            </a:pPr>
            <a:r>
              <a:rPr lang="ja-JP" altLang="en-US" sz="1800" b="1">
                <a:solidFill>
                  <a:prstClr val="black"/>
                </a:solidFill>
                <a:latin typeface="MS PGothic" pitchFamily="34" charset="-128"/>
                <a:ea typeface="MS PGothic" pitchFamily="34" charset="-128"/>
              </a:rPr>
              <a:t>テンプレートのサイズは黒の枠</a:t>
            </a:r>
            <a:endParaRPr lang="en-US" altLang="ja-JP" sz="1800" b="1">
              <a:solidFill>
                <a:prstClr val="black"/>
              </a:solidFill>
              <a:latin typeface="MS PGothic" pitchFamily="34" charset="-128"/>
              <a:ea typeface="MS PGothic" pitchFamily="34" charset="-128"/>
            </a:endParaRPr>
          </a:p>
          <a:p>
            <a:pPr defTabSz="1017588" fontAlgn="base">
              <a:spcBef>
                <a:spcPct val="0"/>
              </a:spcBef>
              <a:spcAft>
                <a:spcPct val="0"/>
              </a:spcAft>
            </a:pPr>
            <a:r>
              <a:rPr lang="en-US" altLang="ja-JP" sz="1800" b="1">
                <a:solidFill>
                  <a:prstClr val="black"/>
                </a:solidFill>
                <a:latin typeface="MS PGothic" pitchFamily="34" charset="-128"/>
                <a:ea typeface="MS PGothic" pitchFamily="34" charset="-128"/>
              </a:rPr>
              <a:t>(303</a:t>
            </a:r>
            <a:r>
              <a:rPr lang="ja-JP" altLang="en-US" sz="1800" b="1">
                <a:solidFill>
                  <a:prstClr val="black"/>
                </a:solidFill>
                <a:latin typeface="MS PGothic" pitchFamily="34" charset="-128"/>
                <a:ea typeface="MS PGothic" pitchFamily="34" charset="-128"/>
              </a:rPr>
              <a:t>㎜</a:t>
            </a:r>
            <a:r>
              <a:rPr lang="en-US" altLang="ja-JP" sz="1800" b="1">
                <a:solidFill>
                  <a:prstClr val="black"/>
                </a:solidFill>
                <a:latin typeface="MS PGothic" pitchFamily="34" charset="-128"/>
                <a:ea typeface="MS PGothic" pitchFamily="34" charset="-128"/>
              </a:rPr>
              <a:t>×216</a:t>
            </a:r>
            <a:r>
              <a:rPr lang="ja-JP" altLang="en-US" sz="1800" b="1">
                <a:solidFill>
                  <a:prstClr val="black"/>
                </a:solidFill>
                <a:latin typeface="MS PGothic" pitchFamily="34" charset="-128"/>
                <a:ea typeface="MS PGothic" pitchFamily="34" charset="-128"/>
              </a:rPr>
              <a:t>㎜）で</a:t>
            </a:r>
          </a:p>
          <a:p>
            <a:pPr defTabSz="1017588" fontAlgn="base">
              <a:spcBef>
                <a:spcPct val="0"/>
              </a:spcBef>
              <a:spcAft>
                <a:spcPct val="0"/>
              </a:spcAft>
            </a:pPr>
            <a:r>
              <a:rPr lang="ja-JP" altLang="en-US" sz="1800" b="1">
                <a:solidFill>
                  <a:prstClr val="black"/>
                </a:solidFill>
                <a:latin typeface="MS PGothic" pitchFamily="34" charset="-128"/>
                <a:ea typeface="MS PGothic" pitchFamily="34" charset="-128"/>
              </a:rPr>
              <a:t>作成しています。</a:t>
            </a:r>
          </a:p>
        </p:txBody>
      </p:sp>
      <p:sp>
        <p:nvSpPr>
          <p:cNvPr id="23" name="PubRRectCallout"/>
          <p:cNvSpPr>
            <a:spLocks noEditPoints="1" noChangeArrowheads="1"/>
          </p:cNvSpPr>
          <p:nvPr/>
        </p:nvSpPr>
        <p:spPr bwMode="auto">
          <a:xfrm>
            <a:off x="1895475" y="5210175"/>
            <a:ext cx="3983038" cy="1901825"/>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solidFill>
            <a:schemeClr val="bg1"/>
          </a:solidFill>
          <a:ln w="25400">
            <a:solidFill>
              <a:srgbClr val="FF0000"/>
            </a:solidFill>
            <a:miter lim="800000"/>
            <a:headEnd/>
            <a:tailEnd/>
          </a:ln>
          <a:effectLst>
            <a:outerShdw dist="107763" dir="2700000" algn="ctr" rotWithShape="0">
              <a:srgbClr val="FF0000"/>
            </a:outerShdw>
          </a:effectLst>
        </p:spPr>
        <p:txBody>
          <a:bodyPr/>
          <a:lstStyle/>
          <a:p>
            <a:pPr defTabSz="1017588" fontAlgn="base">
              <a:spcBef>
                <a:spcPct val="0"/>
              </a:spcBef>
              <a:spcAft>
                <a:spcPct val="0"/>
              </a:spcAft>
            </a:pPr>
            <a:r>
              <a:rPr lang="en-US" altLang="ja-JP" sz="2000" b="1">
                <a:solidFill>
                  <a:srgbClr val="FF0000"/>
                </a:solidFill>
                <a:latin typeface="MS PGothic" pitchFamily="34" charset="-128"/>
                <a:ea typeface="MS PGothic" pitchFamily="34" charset="-128"/>
              </a:rPr>
              <a:t>POINT2</a:t>
            </a:r>
          </a:p>
          <a:p>
            <a:pPr defTabSz="1017588" fontAlgn="base">
              <a:spcBef>
                <a:spcPct val="0"/>
              </a:spcBef>
              <a:spcAft>
                <a:spcPct val="0"/>
              </a:spcAft>
            </a:pPr>
            <a:endParaRPr lang="en-US" altLang="ja-JP" sz="1400" b="1">
              <a:solidFill>
                <a:srgbClr val="FF0000"/>
              </a:solidFill>
              <a:latin typeface="MS PGothic" pitchFamily="34" charset="-128"/>
              <a:ea typeface="MS PGothic" pitchFamily="34" charset="-128"/>
            </a:endParaRPr>
          </a:p>
          <a:p>
            <a:pPr defTabSz="1017588" fontAlgn="base">
              <a:spcBef>
                <a:spcPct val="0"/>
              </a:spcBef>
              <a:spcAft>
                <a:spcPct val="0"/>
              </a:spcAft>
            </a:pPr>
            <a:r>
              <a:rPr lang="ja-JP" altLang="en-US" sz="1800" b="1">
                <a:solidFill>
                  <a:srgbClr val="FF0000"/>
                </a:solidFill>
                <a:latin typeface="MS PGothic" pitchFamily="34" charset="-128"/>
                <a:ea typeface="MS PGothic" pitchFamily="34" charset="-128"/>
              </a:rPr>
              <a:t>印刷物の仕上がりサイズは赤の枠</a:t>
            </a:r>
            <a:r>
              <a:rPr lang="en-US" altLang="ja-JP" sz="1800" b="1">
                <a:solidFill>
                  <a:srgbClr val="FF0000"/>
                </a:solidFill>
                <a:latin typeface="MS PGothic" pitchFamily="34" charset="-128"/>
                <a:ea typeface="MS PGothic" pitchFamily="34" charset="-128"/>
              </a:rPr>
              <a:t>(297</a:t>
            </a:r>
            <a:r>
              <a:rPr lang="ja-JP" altLang="en-US" sz="1800" b="1">
                <a:solidFill>
                  <a:srgbClr val="FF0000"/>
                </a:solidFill>
                <a:latin typeface="MS PGothic" pitchFamily="34" charset="-128"/>
                <a:ea typeface="MS PGothic" pitchFamily="34" charset="-128"/>
              </a:rPr>
              <a:t>㎜</a:t>
            </a:r>
            <a:r>
              <a:rPr lang="en-US" altLang="ja-JP" sz="1800" b="1">
                <a:solidFill>
                  <a:srgbClr val="FF0000"/>
                </a:solidFill>
                <a:latin typeface="MS PGothic" pitchFamily="34" charset="-128"/>
                <a:ea typeface="MS PGothic" pitchFamily="34" charset="-128"/>
              </a:rPr>
              <a:t>×210</a:t>
            </a:r>
            <a:r>
              <a:rPr lang="ja-JP" altLang="en-US" sz="1800" b="1">
                <a:solidFill>
                  <a:srgbClr val="FF0000"/>
                </a:solidFill>
                <a:latin typeface="MS PGothic" pitchFamily="34" charset="-128"/>
                <a:ea typeface="MS PGothic" pitchFamily="34" charset="-128"/>
              </a:rPr>
              <a:t>㎜）で</a:t>
            </a:r>
          </a:p>
          <a:p>
            <a:pPr defTabSz="1017588" fontAlgn="base">
              <a:spcBef>
                <a:spcPct val="0"/>
              </a:spcBef>
              <a:spcAft>
                <a:spcPct val="0"/>
              </a:spcAft>
            </a:pPr>
            <a:r>
              <a:rPr lang="ja-JP" altLang="en-US" sz="1800" b="1">
                <a:solidFill>
                  <a:srgbClr val="FF0000"/>
                </a:solidFill>
                <a:latin typeface="MS PGothic" pitchFamily="34" charset="-128"/>
                <a:ea typeface="MS PGothic" pitchFamily="34" charset="-128"/>
              </a:rPr>
              <a:t>作成しています。</a:t>
            </a:r>
          </a:p>
        </p:txBody>
      </p:sp>
      <p:sp>
        <p:nvSpPr>
          <p:cNvPr id="24" name="PubRRectCallout"/>
          <p:cNvSpPr>
            <a:spLocks noEditPoints="1" noChangeArrowheads="1"/>
          </p:cNvSpPr>
          <p:nvPr/>
        </p:nvSpPr>
        <p:spPr bwMode="auto">
          <a:xfrm>
            <a:off x="1895475" y="7597775"/>
            <a:ext cx="3983038" cy="2392363"/>
          </a:xfrm>
          <a:custGeom>
            <a:avLst/>
            <a:gdLst>
              <a:gd name="G0" fmla="+- 0 0 0"/>
              <a:gd name="G1" fmla="+- 8607 0 0"/>
              <a:gd name="T0" fmla="*/ 10800 w 21600"/>
              <a:gd name="T1" fmla="*/ 0 h 21600"/>
              <a:gd name="T2" fmla="*/ 0 w 21600"/>
              <a:gd name="T3" fmla="*/ 8638 h 21600"/>
              <a:gd name="T4" fmla="*/ 8607 w 21600"/>
              <a:gd name="T5" fmla="*/ 21600 h 21600"/>
              <a:gd name="T6" fmla="*/ 10800 w 21600"/>
              <a:gd name="T7" fmla="*/ 17277 h 21600"/>
              <a:gd name="T8" fmla="*/ 21600 w 21600"/>
              <a:gd name="T9" fmla="*/ 8638 h 21600"/>
              <a:gd name="T10" fmla="*/ 17694720 60000 65536"/>
              <a:gd name="T11" fmla="*/ 11796480 60000 65536"/>
              <a:gd name="T12" fmla="*/ 5898240 60000 65536"/>
              <a:gd name="T13" fmla="*/ 5898240 60000 65536"/>
              <a:gd name="T14" fmla="*/ 0 60000 65536"/>
              <a:gd name="T15" fmla="*/ 145 w 21600"/>
              <a:gd name="T16" fmla="*/ 145 h 21600"/>
              <a:gd name="T17" fmla="*/ 21409 w 21600"/>
              <a:gd name="T18" fmla="*/ 17106 h 21600"/>
            </a:gdLst>
            <a:ahLst/>
            <a:cxnLst>
              <a:cxn ang="T10">
                <a:pos x="T0" y="T1"/>
              </a:cxn>
              <a:cxn ang="T11">
                <a:pos x="T2" y="T3"/>
              </a:cxn>
              <a:cxn ang="T12">
                <a:pos x="T4" y="T5"/>
              </a:cxn>
              <a:cxn ang="T13">
                <a:pos x="T6" y="T7"/>
              </a:cxn>
              <a:cxn ang="T14">
                <a:pos x="T8" y="T9"/>
              </a:cxn>
            </a:cxnLst>
            <a:rect l="T15" t="T16" r="T17" b="T18"/>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close/>
              </a:path>
            </a:pathLst>
          </a:custGeom>
          <a:solidFill>
            <a:schemeClr val="bg1"/>
          </a:solidFill>
          <a:ln w="25400">
            <a:solidFill>
              <a:srgbClr val="0070C0"/>
            </a:solidFill>
            <a:miter lim="800000"/>
            <a:headEnd/>
            <a:tailEnd/>
          </a:ln>
          <a:effectLst>
            <a:outerShdw dist="107763" dir="2700000" algn="ctr" rotWithShape="0">
              <a:srgbClr val="0070C0"/>
            </a:outerShdw>
          </a:effectLst>
        </p:spPr>
        <p:txBody>
          <a:bodyPr/>
          <a:lstStyle/>
          <a:p>
            <a:pPr defTabSz="1017588" fontAlgn="base">
              <a:spcBef>
                <a:spcPct val="0"/>
              </a:spcBef>
              <a:spcAft>
                <a:spcPct val="0"/>
              </a:spcAft>
            </a:pPr>
            <a:r>
              <a:rPr lang="en-US" altLang="ja-JP" sz="2000" b="1">
                <a:solidFill>
                  <a:srgbClr val="0070C0"/>
                </a:solidFill>
                <a:latin typeface="MS PGothic" pitchFamily="34" charset="-128"/>
                <a:ea typeface="MS PGothic" pitchFamily="34" charset="-128"/>
              </a:rPr>
              <a:t>POINT</a:t>
            </a:r>
            <a:r>
              <a:rPr lang="ja-JP" altLang="en-US" sz="2000" b="1">
                <a:solidFill>
                  <a:srgbClr val="0070C0"/>
                </a:solidFill>
                <a:latin typeface="MS PGothic" pitchFamily="34" charset="-128"/>
                <a:ea typeface="MS PGothic" pitchFamily="34" charset="-128"/>
              </a:rPr>
              <a:t>３</a:t>
            </a:r>
            <a:endParaRPr lang="en-US" altLang="ja-JP" sz="2000" b="1">
              <a:solidFill>
                <a:srgbClr val="0070C0"/>
              </a:solidFill>
              <a:latin typeface="MS PGothic" pitchFamily="34" charset="-128"/>
              <a:ea typeface="MS PGothic" pitchFamily="34" charset="-128"/>
            </a:endParaRPr>
          </a:p>
          <a:p>
            <a:pPr defTabSz="1017588" fontAlgn="base">
              <a:spcBef>
                <a:spcPct val="0"/>
              </a:spcBef>
              <a:spcAft>
                <a:spcPct val="0"/>
              </a:spcAft>
            </a:pPr>
            <a:endParaRPr lang="en-US" altLang="ja-JP" sz="1400" b="1">
              <a:solidFill>
                <a:srgbClr val="0070C0"/>
              </a:solidFill>
              <a:latin typeface="MS PGothic" pitchFamily="34" charset="-128"/>
              <a:ea typeface="MS PGothic" pitchFamily="34" charset="-128"/>
            </a:endParaRPr>
          </a:p>
          <a:p>
            <a:pPr defTabSz="1017588" fontAlgn="base">
              <a:spcBef>
                <a:spcPct val="0"/>
              </a:spcBef>
              <a:spcAft>
                <a:spcPct val="0"/>
              </a:spcAft>
            </a:pPr>
            <a:r>
              <a:rPr lang="ja-JP" altLang="en-US" sz="1800" b="1">
                <a:solidFill>
                  <a:srgbClr val="0070C0"/>
                </a:solidFill>
                <a:latin typeface="MS PGothic" pitchFamily="34" charset="-128"/>
                <a:ea typeface="MS PGothic" pitchFamily="34" charset="-128"/>
              </a:rPr>
              <a:t>文字・イラスト・写真の絵柄等、</a:t>
            </a:r>
            <a:endParaRPr lang="en-US" altLang="ja-JP" sz="1800" b="1">
              <a:solidFill>
                <a:srgbClr val="0070C0"/>
              </a:solidFill>
              <a:latin typeface="MS PGothic" pitchFamily="34" charset="-128"/>
              <a:ea typeface="MS PGothic" pitchFamily="34" charset="-128"/>
            </a:endParaRPr>
          </a:p>
          <a:p>
            <a:pPr defTabSz="1017588" fontAlgn="base">
              <a:spcBef>
                <a:spcPct val="0"/>
              </a:spcBef>
              <a:spcAft>
                <a:spcPct val="0"/>
              </a:spcAft>
            </a:pPr>
            <a:r>
              <a:rPr lang="ja-JP" altLang="en-US" sz="1800" b="1">
                <a:solidFill>
                  <a:srgbClr val="0070C0"/>
                </a:solidFill>
                <a:latin typeface="MS PGothic" pitchFamily="34" charset="-128"/>
                <a:ea typeface="MS PGothic" pitchFamily="34" charset="-128"/>
              </a:rPr>
              <a:t>仕上がりで切れてはいけない部分は</a:t>
            </a:r>
            <a:endParaRPr lang="en-US" altLang="ja-JP" sz="1800" b="1">
              <a:solidFill>
                <a:srgbClr val="0070C0"/>
              </a:solidFill>
              <a:latin typeface="MS PGothic" pitchFamily="34" charset="-128"/>
              <a:ea typeface="MS PGothic" pitchFamily="34" charset="-128"/>
            </a:endParaRPr>
          </a:p>
          <a:p>
            <a:pPr defTabSz="1017588" fontAlgn="base">
              <a:spcBef>
                <a:spcPct val="0"/>
              </a:spcBef>
              <a:spcAft>
                <a:spcPct val="0"/>
              </a:spcAft>
            </a:pPr>
            <a:r>
              <a:rPr lang="ja-JP" altLang="en-US" sz="1800" b="1">
                <a:solidFill>
                  <a:srgbClr val="0070C0"/>
                </a:solidFill>
                <a:latin typeface="MS PGothic" pitchFamily="34" charset="-128"/>
                <a:ea typeface="MS PGothic" pitchFamily="34" charset="-128"/>
              </a:rPr>
              <a:t>青の枠（</a:t>
            </a:r>
            <a:r>
              <a:rPr lang="en-US" altLang="ja-JP" sz="1800" b="1">
                <a:solidFill>
                  <a:srgbClr val="0070C0"/>
                </a:solidFill>
                <a:latin typeface="MS PGothic" pitchFamily="34" charset="-128"/>
                <a:ea typeface="MS PGothic" pitchFamily="34" charset="-128"/>
              </a:rPr>
              <a:t>293</a:t>
            </a:r>
            <a:r>
              <a:rPr lang="ja-JP" altLang="en-US" sz="1800" b="1">
                <a:solidFill>
                  <a:srgbClr val="0070C0"/>
                </a:solidFill>
                <a:latin typeface="MS PGothic" pitchFamily="34" charset="-128"/>
                <a:ea typeface="MS PGothic" pitchFamily="34" charset="-128"/>
              </a:rPr>
              <a:t>㎜</a:t>
            </a:r>
            <a:r>
              <a:rPr lang="en-US" altLang="ja-JP" sz="1800" b="1">
                <a:solidFill>
                  <a:srgbClr val="0070C0"/>
                </a:solidFill>
                <a:latin typeface="MS PGothic" pitchFamily="34" charset="-128"/>
                <a:ea typeface="MS PGothic" pitchFamily="34" charset="-128"/>
              </a:rPr>
              <a:t>×206</a:t>
            </a:r>
            <a:r>
              <a:rPr lang="ja-JP" altLang="en-US" sz="1800" b="1">
                <a:solidFill>
                  <a:srgbClr val="0070C0"/>
                </a:solidFill>
                <a:latin typeface="MS PGothic" pitchFamily="34" charset="-128"/>
                <a:ea typeface="MS PGothic" pitchFamily="34" charset="-128"/>
              </a:rPr>
              <a:t>㎜）の中に収めてください。</a:t>
            </a:r>
          </a:p>
        </p:txBody>
      </p:sp>
      <p:sp>
        <p:nvSpPr>
          <p:cNvPr id="5" name="正方形/長方形 4"/>
          <p:cNvSpPr/>
          <p:nvPr/>
        </p:nvSpPr>
        <p:spPr>
          <a:xfrm>
            <a:off x="857250" y="1004888"/>
            <a:ext cx="6096000" cy="1173162"/>
          </a:xfrm>
          <a:prstGeom prst="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17588" fontAlgn="base">
              <a:spcBef>
                <a:spcPct val="0"/>
              </a:spcBef>
              <a:spcAft>
                <a:spcPct val="0"/>
              </a:spcAft>
            </a:pPr>
            <a:r>
              <a:rPr lang="ja-JP" altLang="en-US" sz="1800" b="1" dirty="0">
                <a:solidFill>
                  <a:srgbClr val="404040"/>
                </a:solidFill>
                <a:latin typeface="MS PGothic" pitchFamily="34" charset="-128"/>
                <a:ea typeface="MS PGothic" pitchFamily="34" charset="-128"/>
              </a:rPr>
              <a:t>このテンプレートは</a:t>
            </a:r>
            <a:r>
              <a:rPr lang="en-US" altLang="ja-JP" sz="1800" b="1" dirty="0">
                <a:solidFill>
                  <a:srgbClr val="404040"/>
                </a:solidFill>
                <a:latin typeface="MS PGothic" pitchFamily="34" charset="-128"/>
                <a:ea typeface="MS PGothic" pitchFamily="34" charset="-128"/>
              </a:rPr>
              <a:t>A4</a:t>
            </a:r>
            <a:r>
              <a:rPr lang="ja-JP" altLang="en-US" sz="1800" b="1" dirty="0">
                <a:solidFill>
                  <a:srgbClr val="404040"/>
                </a:solidFill>
                <a:latin typeface="MS PGothic" pitchFamily="34" charset="-128"/>
                <a:ea typeface="MS PGothic" pitchFamily="34" charset="-128"/>
              </a:rPr>
              <a:t>サイズ</a:t>
            </a:r>
            <a:r>
              <a:rPr lang="en-US" altLang="ja-JP" sz="1800" b="1" dirty="0">
                <a:solidFill>
                  <a:srgbClr val="404040"/>
                </a:solidFill>
                <a:latin typeface="MS PGothic" pitchFamily="34" charset="-128"/>
                <a:ea typeface="MS PGothic" pitchFamily="34" charset="-128"/>
              </a:rPr>
              <a:t>(297</a:t>
            </a:r>
            <a:r>
              <a:rPr lang="ja-JP" altLang="en-US" sz="1800" b="1" dirty="0">
                <a:solidFill>
                  <a:srgbClr val="404040"/>
                </a:solidFill>
                <a:latin typeface="MS PGothic" pitchFamily="34" charset="-128"/>
                <a:ea typeface="MS PGothic" pitchFamily="34" charset="-128"/>
              </a:rPr>
              <a:t>㎜</a:t>
            </a:r>
            <a:r>
              <a:rPr lang="en-US" altLang="ja-JP" sz="1800" b="1" dirty="0">
                <a:solidFill>
                  <a:srgbClr val="404040"/>
                </a:solidFill>
                <a:latin typeface="MS PGothic" pitchFamily="34" charset="-128"/>
                <a:ea typeface="MS PGothic" pitchFamily="34" charset="-128"/>
              </a:rPr>
              <a:t>×210</a:t>
            </a:r>
            <a:r>
              <a:rPr lang="ja-JP" altLang="en-US" sz="1800" b="1" dirty="0">
                <a:solidFill>
                  <a:srgbClr val="404040"/>
                </a:solidFill>
                <a:latin typeface="MS PGothic" pitchFamily="34" charset="-128"/>
                <a:ea typeface="MS PGothic" pitchFamily="34" charset="-128"/>
              </a:rPr>
              <a:t>㎜）の</a:t>
            </a:r>
          </a:p>
          <a:p>
            <a:pPr defTabSz="1017588" fontAlgn="base">
              <a:spcBef>
                <a:spcPct val="0"/>
              </a:spcBef>
              <a:spcAft>
                <a:spcPct val="0"/>
              </a:spcAft>
            </a:pPr>
            <a:r>
              <a:rPr lang="ja-JP" altLang="en-US" sz="1800" b="1" dirty="0">
                <a:solidFill>
                  <a:srgbClr val="404040"/>
                </a:solidFill>
                <a:latin typeface="MS PGothic" pitchFamily="34" charset="-128"/>
                <a:ea typeface="MS PGothic" pitchFamily="34" charset="-128"/>
              </a:rPr>
              <a:t>印刷物を作る為のテンプレートです。</a:t>
            </a:r>
          </a:p>
          <a:p>
            <a:pPr defTabSz="1017588" fontAlgn="base">
              <a:spcBef>
                <a:spcPct val="0"/>
              </a:spcBef>
              <a:spcAft>
                <a:spcPct val="0"/>
              </a:spcAft>
            </a:pPr>
            <a:r>
              <a:rPr lang="ja-JP" altLang="en-US" sz="1800" b="1" dirty="0">
                <a:solidFill>
                  <a:srgbClr val="404040"/>
                </a:solidFill>
                <a:latin typeface="MS PGothic" pitchFamily="34" charset="-128"/>
                <a:ea typeface="MS PGothic" pitchFamily="34" charset="-128"/>
              </a:rPr>
              <a:t>ご利用にあたっては「ご利用ガイド」をお読みください。</a:t>
            </a:r>
          </a:p>
        </p:txBody>
      </p:sp>
    </p:spTree>
    <p:extLst>
      <p:ext uri="{BB962C8B-B14F-4D97-AF65-F5344CB8AC3E}">
        <p14:creationId xmlns:p14="http://schemas.microsoft.com/office/powerpoint/2010/main" val="1856259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
          <p:cNvPicPr>
            <a:picLocks noChangeAspect="1"/>
          </p:cNvPicPr>
          <p:nvPr/>
        </p:nvPicPr>
        <p:blipFill rotWithShape="1">
          <a:blip r:embed="rId2" cstate="print">
            <a:extLst>
              <a:ext uri="{28A0092B-C50C-407E-A947-70E740481C1C}">
                <a14:useLocalDpi xmlns:a14="http://schemas.microsoft.com/office/drawing/2010/main" val="0"/>
              </a:ext>
            </a:extLst>
          </a:blip>
          <a:srcRect b="5509"/>
          <a:stretch/>
        </p:blipFill>
        <p:spPr>
          <a:xfrm>
            <a:off x="-78510" y="-56754"/>
            <a:ext cx="7840600" cy="10963132"/>
          </a:xfrm>
          <a:prstGeom prst="rect">
            <a:avLst/>
          </a:prstGeom>
        </p:spPr>
      </p:pic>
      <p:pic>
        <p:nvPicPr>
          <p:cNvPr id="3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599" y="4220407"/>
            <a:ext cx="4922341" cy="145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42" y="8774335"/>
            <a:ext cx="7799558" cy="4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353569" y="2112056"/>
            <a:ext cx="5007429" cy="2215991"/>
          </a:xfrm>
          <a:prstGeom prst="rect">
            <a:avLst/>
          </a:prstGeom>
          <a:noFill/>
        </p:spPr>
        <p:txBody>
          <a:bodyPr wrap="square" rtlCol="0">
            <a:spAutoFit/>
          </a:bodyPr>
          <a:lstStyle/>
          <a:p>
            <a:pPr>
              <a:lnSpc>
                <a:spcPct val="150000"/>
              </a:lnSpc>
            </a:pPr>
            <a:r>
              <a:rPr lang="en-US" altLang="ja-JP" sz="1800" b="1" dirty="0" smtClean="0">
                <a:solidFill>
                  <a:srgbClr val="40210F"/>
                </a:solidFill>
                <a:latin typeface="MS PGothic" pitchFamily="34" charset="-128"/>
                <a:ea typeface="MS PGothic" pitchFamily="34" charset="-128"/>
              </a:rPr>
              <a:t>【</a:t>
            </a:r>
            <a:r>
              <a:rPr lang="ja-JP" altLang="en-US" sz="1800" b="1" dirty="0" smtClean="0">
                <a:solidFill>
                  <a:srgbClr val="40210F"/>
                </a:solidFill>
                <a:latin typeface="MS PGothic" pitchFamily="34" charset="-128"/>
                <a:ea typeface="MS PGothic" pitchFamily="34" charset="-128"/>
              </a:rPr>
              <a:t>コース内容一例</a:t>
            </a:r>
            <a:r>
              <a:rPr lang="en-US" altLang="ja-JP" sz="1800" b="1" dirty="0" smtClean="0">
                <a:solidFill>
                  <a:srgbClr val="40210F"/>
                </a:solidFill>
                <a:latin typeface="MS PGothic" pitchFamily="34" charset="-128"/>
                <a:ea typeface="MS PGothic" pitchFamily="34" charset="-128"/>
              </a:rPr>
              <a:t>】</a:t>
            </a:r>
          </a:p>
          <a:p>
            <a:pPr>
              <a:lnSpc>
                <a:spcPct val="150000"/>
              </a:lnSpc>
            </a:pPr>
            <a:r>
              <a:rPr lang="ja-JP" altLang="en-US" sz="2000" b="1" dirty="0" smtClean="0">
                <a:solidFill>
                  <a:srgbClr val="40210F"/>
                </a:solidFill>
                <a:latin typeface="MS PGothic" pitchFamily="34" charset="-128"/>
                <a:ea typeface="MS PGothic" pitchFamily="34" charset="-128"/>
              </a:rPr>
              <a:t>・前菜・お刺身・酢の物・旨煮・焼き物・揚げ物</a:t>
            </a:r>
            <a:endParaRPr lang="en-US" altLang="ja-JP" sz="2000" b="1" dirty="0" smtClean="0">
              <a:solidFill>
                <a:srgbClr val="40210F"/>
              </a:solidFill>
              <a:latin typeface="MS PGothic" pitchFamily="34" charset="-128"/>
              <a:ea typeface="MS PGothic" pitchFamily="34" charset="-128"/>
            </a:endParaRPr>
          </a:p>
          <a:p>
            <a:pPr>
              <a:lnSpc>
                <a:spcPct val="150000"/>
              </a:lnSpc>
            </a:pPr>
            <a:r>
              <a:rPr lang="ja-JP" altLang="en-US" sz="2000" b="1" dirty="0" smtClean="0">
                <a:solidFill>
                  <a:srgbClr val="40210F"/>
                </a:solidFill>
                <a:latin typeface="MS PGothic" pitchFamily="34" charset="-128"/>
                <a:ea typeface="MS PGothic" pitchFamily="34" charset="-128"/>
              </a:rPr>
              <a:t>・お食事・お吸い物・デザート</a:t>
            </a:r>
            <a:endParaRPr lang="en-US" altLang="ja-JP" sz="2000" b="1" dirty="0" smtClean="0">
              <a:solidFill>
                <a:srgbClr val="40210F"/>
              </a:solidFill>
              <a:latin typeface="MS PGothic" pitchFamily="34" charset="-128"/>
              <a:ea typeface="MS PGothic" pitchFamily="34" charset="-128"/>
            </a:endParaRPr>
          </a:p>
          <a:p>
            <a:pPr>
              <a:lnSpc>
                <a:spcPct val="150000"/>
              </a:lnSpc>
            </a:pPr>
            <a:r>
              <a:rPr lang="en-US" altLang="ja-JP" sz="1600" dirty="0" smtClean="0">
                <a:solidFill>
                  <a:srgbClr val="40210F"/>
                </a:solidFill>
                <a:latin typeface="MS PGothic" pitchFamily="34" charset="-128"/>
                <a:ea typeface="MS PGothic" pitchFamily="34" charset="-128"/>
              </a:rPr>
              <a:t>※</a:t>
            </a:r>
            <a:r>
              <a:rPr lang="ja-JP" altLang="en-US" sz="1600" dirty="0" smtClean="0">
                <a:solidFill>
                  <a:srgbClr val="40210F"/>
                </a:solidFill>
                <a:latin typeface="MS PGothic" pitchFamily="34" charset="-128"/>
                <a:ea typeface="MS PGothic" pitchFamily="34" charset="-128"/>
              </a:rPr>
              <a:t>上記コース内容は一例です。仕入れ状況により内容　　が変わる事がございます。</a:t>
            </a:r>
            <a:endParaRPr lang="en-US" sz="1600" dirty="0">
              <a:solidFill>
                <a:srgbClr val="40210F"/>
              </a:solidFill>
              <a:latin typeface="MS PGothic" pitchFamily="34" charset="-128"/>
              <a:ea typeface="MS PGothic" pitchFamily="34" charset="-128"/>
            </a:endParaRPr>
          </a:p>
        </p:txBody>
      </p:sp>
      <p:sp>
        <p:nvSpPr>
          <p:cNvPr id="13" name="TextBox 12"/>
          <p:cNvSpPr txBox="1"/>
          <p:nvPr/>
        </p:nvSpPr>
        <p:spPr>
          <a:xfrm>
            <a:off x="410033" y="8659374"/>
            <a:ext cx="6850748" cy="553998"/>
          </a:xfrm>
          <a:prstGeom prst="rect">
            <a:avLst/>
          </a:prstGeom>
          <a:noFill/>
        </p:spPr>
        <p:txBody>
          <a:bodyPr wrap="square" rtlCol="0">
            <a:spAutoFit/>
          </a:bodyPr>
          <a:lstStyle/>
          <a:p>
            <a:pPr algn="ctr">
              <a:lnSpc>
                <a:spcPct val="150000"/>
              </a:lnSpc>
            </a:pPr>
            <a:r>
              <a:rPr lang="ja-JP" altLang="en-US" sz="2000" dirty="0" smtClean="0">
                <a:solidFill>
                  <a:schemeClr val="bg1"/>
                </a:solidFill>
                <a:latin typeface="MS PGothic" pitchFamily="34" charset="-128"/>
                <a:ea typeface="MS PGothic" pitchFamily="34" charset="-128"/>
              </a:rPr>
              <a:t>　</a:t>
            </a:r>
            <a:r>
              <a:rPr lang="ja-JP" altLang="en-US" sz="1800" dirty="0" smtClean="0">
                <a:solidFill>
                  <a:schemeClr val="bg1"/>
                </a:solidFill>
                <a:latin typeface="MS PGothic" pitchFamily="34" charset="-128"/>
                <a:ea typeface="MS PGothic" pitchFamily="34" charset="-128"/>
              </a:rPr>
              <a:t>　</a:t>
            </a:r>
            <a:r>
              <a:rPr lang="en-US" altLang="ja-JP" sz="1800" dirty="0" smtClean="0">
                <a:solidFill>
                  <a:schemeClr val="bg1"/>
                </a:solidFill>
                <a:latin typeface="MS PGothic" pitchFamily="34" charset="-128"/>
                <a:ea typeface="MS PGothic" pitchFamily="34" charset="-128"/>
              </a:rPr>
              <a:t>※3,000</a:t>
            </a:r>
            <a:r>
              <a:rPr lang="ja-JP" altLang="en-US" sz="1800" dirty="0" smtClean="0">
                <a:solidFill>
                  <a:schemeClr val="bg1"/>
                </a:solidFill>
                <a:latin typeface="MS PGothic" pitchFamily="34" charset="-128"/>
                <a:ea typeface="MS PGothic" pitchFamily="34" charset="-128"/>
              </a:rPr>
              <a:t>円～ご予算に応じた御献立をお作りする事も出来ます</a:t>
            </a:r>
            <a:r>
              <a:rPr lang="ja-JP" altLang="en-US" sz="2000" dirty="0" smtClean="0">
                <a:solidFill>
                  <a:schemeClr val="bg1"/>
                </a:solidFill>
                <a:latin typeface="MS PGothic" pitchFamily="34" charset="-128"/>
                <a:ea typeface="MS PGothic" pitchFamily="34" charset="-128"/>
              </a:rPr>
              <a:t>。</a:t>
            </a:r>
            <a:endParaRPr lang="en-US" sz="2000" dirty="0">
              <a:solidFill>
                <a:schemeClr val="bg1"/>
              </a:solidFill>
              <a:latin typeface="MS PGothic" pitchFamily="34" charset="-128"/>
              <a:ea typeface="MS PGothic" pitchFamily="34" charset="-128"/>
            </a:endParaRPr>
          </a:p>
        </p:txBody>
      </p:sp>
      <p:pic>
        <p:nvPicPr>
          <p:cNvPr id="3" name="Picture 2" descr="C:\Users\user\Desktop\ちか子作成\写真\IMG_0657 (2).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599" y="5624720"/>
            <a:ext cx="4940055" cy="3036364"/>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1"/>
          <p:cNvSpPr txBox="1"/>
          <p:nvPr/>
        </p:nvSpPr>
        <p:spPr>
          <a:xfrm>
            <a:off x="434599" y="4184899"/>
            <a:ext cx="4947389" cy="1477328"/>
          </a:xfrm>
          <a:prstGeom prst="rect">
            <a:avLst/>
          </a:prstGeom>
          <a:noFill/>
        </p:spPr>
        <p:txBody>
          <a:bodyPr wrap="square" rtlCol="0">
            <a:spAutoFit/>
          </a:bodyPr>
          <a:lstStyle/>
          <a:p>
            <a:pPr>
              <a:lnSpc>
                <a:spcPct val="150000"/>
              </a:lnSpc>
            </a:pPr>
            <a:r>
              <a:rPr lang="en-US" altLang="ja-JP" sz="2000" dirty="0" smtClean="0">
                <a:solidFill>
                  <a:srgbClr val="40210F"/>
                </a:solidFill>
                <a:latin typeface="MS PGothic" pitchFamily="34" charset="-128"/>
                <a:ea typeface="MS PGothic" pitchFamily="34" charset="-128"/>
              </a:rPr>
              <a:t>130</a:t>
            </a:r>
            <a:r>
              <a:rPr lang="ja-JP" altLang="en-US" sz="2000" dirty="0" smtClean="0">
                <a:solidFill>
                  <a:srgbClr val="40210F"/>
                </a:solidFill>
                <a:latin typeface="MS PGothic" pitchFamily="34" charset="-128"/>
                <a:ea typeface="MS PGothic" pitchFamily="34" charset="-128"/>
              </a:rPr>
              <a:t>体のお雛様や明治時代のお雛様を眺めながら個室でゆっくりお食事をお楽しみ</a:t>
            </a:r>
            <a:r>
              <a:rPr lang="en-US" sz="2000" dirty="0" smtClean="0">
                <a:solidFill>
                  <a:srgbClr val="40210F"/>
                </a:solidFill>
                <a:latin typeface="MS PGothic" pitchFamily="34" charset="-128"/>
                <a:ea typeface="MS PGothic" pitchFamily="34" charset="-128"/>
              </a:rPr>
              <a:t> </a:t>
            </a:r>
            <a:r>
              <a:rPr lang="ja-JP" altLang="en-US" sz="2000" dirty="0" smtClean="0">
                <a:solidFill>
                  <a:srgbClr val="40210F"/>
                </a:solidFill>
                <a:latin typeface="MS PGothic" pitchFamily="34" charset="-128"/>
                <a:ea typeface="MS PGothic" pitchFamily="34" charset="-128"/>
              </a:rPr>
              <a:t>いただけます。</a:t>
            </a:r>
            <a:endParaRPr lang="en-US" sz="2000" dirty="0">
              <a:solidFill>
                <a:srgbClr val="40210F"/>
              </a:solidFill>
              <a:latin typeface="MS PGothic" pitchFamily="34" charset="-128"/>
              <a:ea typeface="MS PGothic" pitchFamily="34" charset="-128"/>
            </a:endParaRPr>
          </a:p>
        </p:txBody>
      </p:sp>
      <p:pic>
        <p:nvPicPr>
          <p:cNvPr id="21"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4401" y="7332151"/>
            <a:ext cx="993568" cy="105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79857" y="7183669"/>
            <a:ext cx="1087701" cy="1241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7"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09367" y="9424480"/>
            <a:ext cx="1988877" cy="12119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TextBox 34"/>
          <p:cNvSpPr txBox="1"/>
          <p:nvPr/>
        </p:nvSpPr>
        <p:spPr>
          <a:xfrm>
            <a:off x="5576808" y="9645683"/>
            <a:ext cx="1981499" cy="830997"/>
          </a:xfrm>
          <a:prstGeom prst="rect">
            <a:avLst/>
          </a:prstGeom>
          <a:noFill/>
        </p:spPr>
        <p:txBody>
          <a:bodyPr wrap="square" rtlCol="0">
            <a:spAutoFit/>
          </a:bodyPr>
          <a:lstStyle/>
          <a:p>
            <a:pPr algn="ctr"/>
            <a:r>
              <a:rPr lang="en-US" altLang="ja-JP" sz="1600" dirty="0" smtClean="0">
                <a:solidFill>
                  <a:srgbClr val="EA608E"/>
                </a:solidFill>
                <a:latin typeface="HGPSoeiKakugothicUB" pitchFamily="50" charset="-128"/>
                <a:ea typeface="HGPSoeiKakugothicUB" pitchFamily="50" charset="-128"/>
              </a:rPr>
              <a:t>3</a:t>
            </a:r>
            <a:r>
              <a:rPr lang="ja-JP" altLang="en-US" sz="1600" dirty="0" smtClean="0">
                <a:solidFill>
                  <a:srgbClr val="EA608E"/>
                </a:solidFill>
                <a:latin typeface="HGPSoeiKakugothicUB" pitchFamily="50" charset="-128"/>
                <a:ea typeface="HGPSoeiKakugothicUB" pitchFamily="50" charset="-128"/>
              </a:rPr>
              <a:t>月末迄</a:t>
            </a:r>
            <a:endParaRPr lang="en-US" altLang="ja-JP" sz="1600" dirty="0" smtClean="0">
              <a:solidFill>
                <a:srgbClr val="EA608E"/>
              </a:solidFill>
              <a:latin typeface="HGPSoeiKakugothicUB" pitchFamily="50" charset="-128"/>
              <a:ea typeface="HGPSoeiKakugothicUB" pitchFamily="50" charset="-128"/>
            </a:endParaRPr>
          </a:p>
          <a:p>
            <a:pPr algn="ctr"/>
            <a:r>
              <a:rPr lang="ja-JP" altLang="en-US" sz="1600" dirty="0" smtClean="0">
                <a:solidFill>
                  <a:srgbClr val="EA608E"/>
                </a:solidFill>
                <a:latin typeface="HGPSoeiKakugothicUB" pitchFamily="50" charset="-128"/>
                <a:ea typeface="HGPSoeiKakugothicUB" pitchFamily="50" charset="-128"/>
              </a:rPr>
              <a:t>ご予約</a:t>
            </a:r>
            <a:endParaRPr lang="ja-JP" altLang="en-US" sz="1600" dirty="0">
              <a:solidFill>
                <a:srgbClr val="EA608E"/>
              </a:solidFill>
              <a:latin typeface="HGPSoeiKakugothicUB" pitchFamily="50" charset="-128"/>
              <a:ea typeface="HGPSoeiKakugothicUB" pitchFamily="50" charset="-128"/>
            </a:endParaRPr>
          </a:p>
          <a:p>
            <a:pPr algn="ctr"/>
            <a:r>
              <a:rPr lang="ja-JP" altLang="en-US" sz="1600" dirty="0">
                <a:solidFill>
                  <a:srgbClr val="EA608E"/>
                </a:solidFill>
                <a:latin typeface="HGPSoeiKakugothicUB" pitchFamily="50" charset="-128"/>
                <a:ea typeface="HGPSoeiKakugothicUB" pitchFamily="50" charset="-128"/>
              </a:rPr>
              <a:t>受付中</a:t>
            </a:r>
            <a:endParaRPr lang="en-US" sz="1600" dirty="0">
              <a:solidFill>
                <a:srgbClr val="EA608E"/>
              </a:solidFill>
              <a:latin typeface="HGPSoeiKakugothicUB" pitchFamily="50" charset="-128"/>
              <a:ea typeface="HGPSoeiKakugothicUB" pitchFamily="50" charset="-128"/>
            </a:endParaRPr>
          </a:p>
        </p:txBody>
      </p:sp>
      <p:pic>
        <p:nvPicPr>
          <p:cNvPr id="10" name="Picture 3" descr="C:\Users\user\Desktop\IMG_20200204_160756_078.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12839" y="2426538"/>
            <a:ext cx="2381935" cy="216820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Desktop\IMG_8150.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74654" y="4594740"/>
            <a:ext cx="2420120" cy="2276475"/>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9"/>
          <p:cNvSpPr txBox="1"/>
          <p:nvPr/>
        </p:nvSpPr>
        <p:spPr>
          <a:xfrm>
            <a:off x="434599" y="114929"/>
            <a:ext cx="7135337" cy="1821011"/>
          </a:xfrm>
          <a:prstGeom prst="rect">
            <a:avLst/>
          </a:prstGeom>
          <a:noFill/>
        </p:spPr>
        <p:txBody>
          <a:bodyPr wrap="square" rtlCol="0">
            <a:spAutoFit/>
          </a:bodyPr>
          <a:lstStyle/>
          <a:p>
            <a:pPr algn="ctr"/>
            <a:r>
              <a:rPr lang="ja-JP" altLang="en-US" sz="3100" spc="300" dirty="0">
                <a:latin typeface="HGPSoeiKakugothicUB" pitchFamily="50" charset="-128"/>
                <a:ea typeface="HGPSoeiKakugothicUB" pitchFamily="50" charset="-128"/>
              </a:rPr>
              <a:t>家族で祝うひな祭り</a:t>
            </a:r>
            <a:endParaRPr lang="en-US" altLang="ja-JP" sz="3100" spc="300" dirty="0">
              <a:latin typeface="HGPSoeiKakugothicUB" pitchFamily="50" charset="-128"/>
              <a:ea typeface="HGPSoeiKakugothicUB" pitchFamily="50" charset="-128"/>
            </a:endParaRPr>
          </a:p>
          <a:p>
            <a:pPr algn="ctr">
              <a:spcBef>
                <a:spcPts val="800"/>
              </a:spcBef>
            </a:pPr>
            <a:r>
              <a:rPr lang="en-US" altLang="ja-JP" sz="4500" dirty="0" smtClean="0">
                <a:solidFill>
                  <a:srgbClr val="EA608E"/>
                </a:solidFill>
                <a:latin typeface="HGPSoeiKakugothicUB" pitchFamily="50" charset="-128"/>
                <a:ea typeface="HGPSoeiKakugothicUB" pitchFamily="50" charset="-128"/>
              </a:rPr>
              <a:t>【</a:t>
            </a:r>
            <a:r>
              <a:rPr lang="ja-JP" altLang="en-US" sz="4500" dirty="0" smtClean="0">
                <a:solidFill>
                  <a:srgbClr val="EA608E"/>
                </a:solidFill>
                <a:latin typeface="HGPSoeiKakugothicUB" pitchFamily="50" charset="-128"/>
                <a:ea typeface="HGPSoeiKakugothicUB" pitchFamily="50" charset="-128"/>
              </a:rPr>
              <a:t>ひな会席</a:t>
            </a:r>
            <a:r>
              <a:rPr lang="en-US" altLang="ja-JP" sz="4500" dirty="0" smtClean="0">
                <a:solidFill>
                  <a:srgbClr val="EA608E"/>
                </a:solidFill>
                <a:latin typeface="HGPSoeiKakugothicUB" pitchFamily="50" charset="-128"/>
                <a:ea typeface="HGPSoeiKakugothicUB" pitchFamily="50" charset="-128"/>
              </a:rPr>
              <a:t>】</a:t>
            </a:r>
          </a:p>
          <a:p>
            <a:pPr algn="ctr">
              <a:spcBef>
                <a:spcPts val="800"/>
              </a:spcBef>
            </a:pPr>
            <a:r>
              <a:rPr lang="en-US" altLang="ja-JP" sz="2300" dirty="0" smtClean="0">
                <a:solidFill>
                  <a:srgbClr val="EA608E"/>
                </a:solidFill>
                <a:latin typeface="HGPSoeiKakugothicUB" pitchFamily="50" charset="-128"/>
                <a:ea typeface="HGPSoeiKakugothicUB" pitchFamily="50" charset="-128"/>
              </a:rPr>
              <a:t>3,000</a:t>
            </a:r>
            <a:r>
              <a:rPr lang="ja-JP" altLang="en-US" sz="2300" dirty="0" smtClean="0">
                <a:solidFill>
                  <a:srgbClr val="EA608E"/>
                </a:solidFill>
                <a:latin typeface="HGPSoeiKakugothicUB" pitchFamily="50" charset="-128"/>
                <a:ea typeface="HGPSoeiKakugothicUB" pitchFamily="50" charset="-128"/>
              </a:rPr>
              <a:t>円</a:t>
            </a:r>
            <a:r>
              <a:rPr lang="en-US" altLang="ja-JP" sz="2300" dirty="0" smtClean="0">
                <a:solidFill>
                  <a:srgbClr val="EA608E"/>
                </a:solidFill>
                <a:latin typeface="HGPSoeiKakugothicUB" pitchFamily="50" charset="-128"/>
                <a:ea typeface="HGPSoeiKakugothicUB" pitchFamily="50" charset="-128"/>
              </a:rPr>
              <a:t>(</a:t>
            </a:r>
            <a:r>
              <a:rPr lang="ja-JP" altLang="en-US" sz="2300" dirty="0" smtClean="0">
                <a:solidFill>
                  <a:srgbClr val="EA608E"/>
                </a:solidFill>
                <a:latin typeface="HGPSoeiKakugothicUB" pitchFamily="50" charset="-128"/>
                <a:ea typeface="HGPSoeiKakugothicUB" pitchFamily="50" charset="-128"/>
              </a:rPr>
              <a:t>別途消費税・奉仕料</a:t>
            </a:r>
            <a:r>
              <a:rPr lang="en-US" altLang="ja-JP" sz="2300" dirty="0" smtClean="0">
                <a:solidFill>
                  <a:srgbClr val="EA608E"/>
                </a:solidFill>
                <a:latin typeface="HGPSoeiKakugothicUB" pitchFamily="50" charset="-128"/>
                <a:ea typeface="HGPSoeiKakugothicUB" pitchFamily="50" charset="-128"/>
              </a:rPr>
              <a:t>10</a:t>
            </a:r>
            <a:r>
              <a:rPr lang="ja-JP" altLang="en-US" sz="2300" dirty="0" smtClean="0">
                <a:solidFill>
                  <a:srgbClr val="EA608E"/>
                </a:solidFill>
                <a:latin typeface="HGPSoeiKakugothicUB" pitchFamily="50" charset="-128"/>
                <a:ea typeface="HGPSoeiKakugothicUB" pitchFamily="50" charset="-128"/>
              </a:rPr>
              <a:t>％）</a:t>
            </a:r>
            <a:endParaRPr lang="en-US" sz="2300" dirty="0">
              <a:solidFill>
                <a:srgbClr val="EA608E"/>
              </a:solidFill>
              <a:latin typeface="HGPSoeiKakugothicUB" pitchFamily="50" charset="-128"/>
              <a:ea typeface="HGPSoeiKakugothicUB" pitchFamily="50" charset="-128"/>
            </a:endParaRPr>
          </a:p>
        </p:txBody>
      </p:sp>
      <p:sp>
        <p:nvSpPr>
          <p:cNvPr id="5" name="TextBox 4"/>
          <p:cNvSpPr txBox="1"/>
          <p:nvPr/>
        </p:nvSpPr>
        <p:spPr>
          <a:xfrm>
            <a:off x="410033" y="9461016"/>
            <a:ext cx="3715938" cy="1200329"/>
          </a:xfrm>
          <a:prstGeom prst="rect">
            <a:avLst/>
          </a:prstGeom>
          <a:noFill/>
        </p:spPr>
        <p:txBody>
          <a:bodyPr wrap="square" rtlCol="0">
            <a:spAutoFit/>
          </a:bodyPr>
          <a:lstStyle/>
          <a:p>
            <a:r>
              <a:rPr lang="ja-JP" altLang="en-US" sz="1900" dirty="0" smtClean="0">
                <a:solidFill>
                  <a:schemeClr val="bg1"/>
                </a:solidFill>
                <a:latin typeface="MS PGothic" pitchFamily="34" charset="-128"/>
                <a:ea typeface="MS PGothic" pitchFamily="34" charset="-128"/>
              </a:rPr>
              <a:t>割烹石山　</a:t>
            </a:r>
            <a:endParaRPr lang="en-US" altLang="ja-JP" sz="1900" dirty="0" smtClean="0">
              <a:solidFill>
                <a:schemeClr val="bg1"/>
              </a:solidFill>
              <a:latin typeface="MS PGothic" pitchFamily="34" charset="-128"/>
              <a:ea typeface="MS PGothic" pitchFamily="34" charset="-128"/>
            </a:endParaRPr>
          </a:p>
          <a:p>
            <a:r>
              <a:rPr lang="en-US" altLang="ja-JP" sz="1900" dirty="0" smtClean="0">
                <a:solidFill>
                  <a:schemeClr val="bg1"/>
                </a:solidFill>
                <a:latin typeface="MS PGothic" pitchFamily="34" charset="-128"/>
                <a:ea typeface="MS PGothic" pitchFamily="34" charset="-128"/>
              </a:rPr>
              <a:t>0287</a:t>
            </a:r>
            <a:r>
              <a:rPr lang="en-US" sz="1900" dirty="0" smtClean="0">
                <a:solidFill>
                  <a:schemeClr val="bg1"/>
                </a:solidFill>
                <a:latin typeface="MS PGothic" pitchFamily="34" charset="-128"/>
                <a:ea typeface="MS PGothic" pitchFamily="34" charset="-128"/>
              </a:rPr>
              <a:t>-</a:t>
            </a:r>
            <a:r>
              <a:rPr lang="en-US" altLang="ja-JP" sz="1900" dirty="0" smtClean="0">
                <a:solidFill>
                  <a:schemeClr val="bg1"/>
                </a:solidFill>
                <a:latin typeface="MS PGothic" pitchFamily="34" charset="-128"/>
                <a:ea typeface="MS PGothic" pitchFamily="34" charset="-128"/>
              </a:rPr>
              <a:t>62</a:t>
            </a:r>
            <a:r>
              <a:rPr lang="en-US" sz="1900" dirty="0" smtClean="0">
                <a:solidFill>
                  <a:schemeClr val="bg1"/>
                </a:solidFill>
                <a:latin typeface="MS PGothic" pitchFamily="34" charset="-128"/>
                <a:ea typeface="MS PGothic" pitchFamily="34" charset="-128"/>
              </a:rPr>
              <a:t>-</a:t>
            </a:r>
            <a:r>
              <a:rPr lang="en-US" altLang="ja-JP" sz="1900" dirty="0" smtClean="0">
                <a:solidFill>
                  <a:schemeClr val="bg1"/>
                </a:solidFill>
                <a:latin typeface="MS PGothic" pitchFamily="34" charset="-128"/>
                <a:ea typeface="MS PGothic" pitchFamily="34" charset="-128"/>
              </a:rPr>
              <a:t>0128</a:t>
            </a:r>
            <a:r>
              <a:rPr lang="ja-JP" altLang="en-US" sz="1900" dirty="0" smtClean="0">
                <a:solidFill>
                  <a:schemeClr val="bg1"/>
                </a:solidFill>
                <a:latin typeface="MS PGothic" pitchFamily="34" charset="-128"/>
                <a:ea typeface="MS PGothic" pitchFamily="34" charset="-128"/>
              </a:rPr>
              <a:t>（完全予約制）</a:t>
            </a:r>
            <a:endParaRPr lang="en-US" altLang="ja-JP" sz="1900" dirty="0" smtClean="0">
              <a:solidFill>
                <a:schemeClr val="bg1"/>
              </a:solidFill>
              <a:latin typeface="MS PGothic" pitchFamily="34" charset="-128"/>
              <a:ea typeface="MS PGothic" pitchFamily="34" charset="-128"/>
            </a:endParaRPr>
          </a:p>
          <a:p>
            <a:r>
              <a:rPr lang="ja-JP" altLang="en-US" sz="1900" dirty="0">
                <a:solidFill>
                  <a:schemeClr val="bg1"/>
                </a:solidFill>
                <a:latin typeface="MS PGothic" pitchFamily="34" charset="-128"/>
                <a:ea typeface="MS PGothic" pitchFamily="34" charset="-128"/>
              </a:rPr>
              <a:t>那須</a:t>
            </a:r>
            <a:r>
              <a:rPr lang="ja-JP" altLang="en-US" sz="1900" dirty="0" smtClean="0">
                <a:solidFill>
                  <a:schemeClr val="bg1"/>
                </a:solidFill>
                <a:latin typeface="MS PGothic" pitchFamily="34" charset="-128"/>
                <a:ea typeface="MS PGothic" pitchFamily="34" charset="-128"/>
              </a:rPr>
              <a:t>塩原市本町</a:t>
            </a:r>
            <a:r>
              <a:rPr lang="en-US" altLang="ja-JP" sz="1900" dirty="0" smtClean="0">
                <a:solidFill>
                  <a:schemeClr val="bg1"/>
                </a:solidFill>
                <a:latin typeface="MS PGothic" pitchFamily="34" charset="-128"/>
                <a:ea typeface="MS PGothic" pitchFamily="34" charset="-128"/>
              </a:rPr>
              <a:t>5-5</a:t>
            </a:r>
            <a:r>
              <a:rPr lang="en-US" sz="1900" dirty="0" smtClean="0">
                <a:solidFill>
                  <a:schemeClr val="bg1"/>
                </a:solidFill>
                <a:latin typeface="MS PGothic" pitchFamily="34" charset="-128"/>
                <a:ea typeface="MS PGothic" pitchFamily="34" charset="-128"/>
              </a:rPr>
              <a:t> </a:t>
            </a:r>
            <a:endParaRPr lang="en-US" altLang="zh-TW" sz="1900" dirty="0">
              <a:solidFill>
                <a:schemeClr val="bg1"/>
              </a:solidFill>
              <a:latin typeface="MS PGothic" pitchFamily="34" charset="-128"/>
              <a:ea typeface="MS PGothic" pitchFamily="34" charset="-128"/>
            </a:endParaRPr>
          </a:p>
          <a:p>
            <a:endParaRPr lang="en-US" sz="1500" dirty="0">
              <a:solidFill>
                <a:schemeClr val="bg1"/>
              </a:solidFill>
              <a:latin typeface="MS PGothic" pitchFamily="34" charset="-128"/>
              <a:ea typeface="MS PGothic" pitchFamily="34" charset="-128"/>
            </a:endParaRPr>
          </a:p>
        </p:txBody>
      </p:sp>
      <p:pic>
        <p:nvPicPr>
          <p:cNvPr id="2" name="Picture 2" descr="C:\Users\user\Desktop\ちか子作成\写真\data=Prtp6PTejDlIFz0BkRByU2KrM0-dxgoXvy2hZr17h0yNrkBtZVuObD4JIgdkePpvbr5Om-V-cSyZ8dJUEswdN1DGxyQ3DHkWBhBsnzX1Q6WoSteDBrQtHmW5N27ul0i97QdSJHPM5IoBSPFK[1].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526971" y="9424480"/>
            <a:ext cx="2160270" cy="12119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290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0</TotalTime>
  <Words>192</Words>
  <Application>Microsoft Office PowerPoint</Application>
  <PresentationFormat>ユーザー設定</PresentationFormat>
  <Paragraphs>32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2016-07-29T11:33:05Z</dcterms:created>
  <dcterms:modified xsi:type="dcterms:W3CDTF">2020-12-18T06:31:37Z</dcterms:modified>
</cp:coreProperties>
</file>